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237478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dt="0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303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3112"/>
            <a:ext cx="8586061" cy="906902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9239721" y="2311579"/>
            <a:ext cx="3479475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500" b="1"/>
              <a:t>She is </a:t>
            </a:r>
            <a:r>
              <a:rPr sz="7500" b="1" u="sng">
                <a:solidFill>
                  <a:srgbClr val="9B4B41"/>
                </a:solidFill>
              </a:rPr>
              <a:t>good at</a:t>
            </a:r>
            <a:r>
              <a:rPr sz="7500" b="1"/>
              <a:t> playing tennis.</a:t>
            </a:r>
          </a:p>
        </p:txBody>
      </p:sp>
      <p:pic>
        <p:nvPicPr>
          <p:cNvPr id="4" name="Picture 3" descr="D:\RED - Cop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2" y="223112"/>
            <a:ext cx="842010" cy="561340"/>
          </a:xfrm>
          <a:prstGeom prst="rect">
            <a:avLst/>
          </a:prstGeom>
          <a:noFill/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6807200" y="127862"/>
            <a:ext cx="60960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36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الصف السادس : اللغة الانجليزية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9147" y="223112"/>
            <a:ext cx="3581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Lesson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G_305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5" y="-196900"/>
            <a:ext cx="12979789" cy="7619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305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934" y="4366788"/>
            <a:ext cx="3113504" cy="293876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-491032" y="3957521"/>
            <a:ext cx="517740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8000" b="1"/>
              <a:t>Goggles</a:t>
            </a:r>
          </a:p>
        </p:txBody>
      </p:sp>
      <p:sp>
        <p:nvSpPr>
          <p:cNvPr id="76" name="Shape 76"/>
          <p:cNvSpPr/>
          <p:nvPr/>
        </p:nvSpPr>
        <p:spPr>
          <a:xfrm>
            <a:off x="662496" y="6743725"/>
            <a:ext cx="12197562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3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9300" b="1"/>
              <a:t>What do you need for swimming?</a:t>
            </a:r>
          </a:p>
        </p:txBody>
      </p:sp>
      <p:sp>
        <p:nvSpPr>
          <p:cNvPr id="77" name="Shape 77"/>
          <p:cNvSpPr/>
          <p:nvPr/>
        </p:nvSpPr>
        <p:spPr>
          <a:xfrm>
            <a:off x="4214444" y="3592105"/>
            <a:ext cx="664691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Swimming suit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2" animBg="1" advAuto="0"/>
      <p:bldP spid="76" grpId="1" animBg="1" advAuto="0"/>
      <p:bldP spid="77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G_306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1006" y="-1094251"/>
            <a:ext cx="14568216" cy="1092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305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0539" y="6017694"/>
            <a:ext cx="13445878" cy="4779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G_306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1615" y="-1157336"/>
            <a:ext cx="15228103" cy="1142107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8965627" y="3547892"/>
            <a:ext cx="332719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B87D2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B87D2D"/>
                </a:solidFill>
              </a:rPr>
              <a:t>-----------------</a:t>
            </a:r>
          </a:p>
        </p:txBody>
      </p:sp>
      <p:sp>
        <p:nvSpPr>
          <p:cNvPr id="84" name="Shape 84"/>
          <p:cNvSpPr/>
          <p:nvPr/>
        </p:nvSpPr>
        <p:spPr>
          <a:xfrm>
            <a:off x="3209393" y="5708650"/>
            <a:ext cx="240589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B87D2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B87D2D"/>
                </a:solidFill>
              </a:rPr>
              <a:t>------------</a:t>
            </a:r>
          </a:p>
        </p:txBody>
      </p:sp>
      <p:sp>
        <p:nvSpPr>
          <p:cNvPr id="85" name="Shape 85"/>
          <p:cNvSpPr/>
          <p:nvPr/>
        </p:nvSpPr>
        <p:spPr>
          <a:xfrm>
            <a:off x="7173873" y="5708650"/>
            <a:ext cx="230691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B87D2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B87D2D"/>
                </a:solidFill>
              </a:rPr>
              <a:t>-----------</a:t>
            </a: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G_305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56" y="4498384"/>
            <a:ext cx="12924287" cy="608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305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426" y="28951"/>
            <a:ext cx="12783454" cy="454372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-864121" y="4589460"/>
            <a:ext cx="108194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8500" b="1"/>
              <a:t>Scuba diving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G_305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23" y="6072769"/>
            <a:ext cx="6561141" cy="3851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G_305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918" y="3601303"/>
            <a:ext cx="12754963" cy="2550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G_305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439" y="-251958"/>
            <a:ext cx="9055458" cy="4004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G_305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4749" y="5769569"/>
            <a:ext cx="7041047" cy="4133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09459" y="548806"/>
            <a:ext cx="12311776" cy="822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3300" b="1"/>
              <a:t>Look forward to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3300" b="1"/>
              <a:t>+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3300" b="1"/>
              <a:t>V+ing        Noun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330556" y="443221"/>
            <a:ext cx="12229478" cy="9069465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900" b="1"/>
              <a:t>*I </a:t>
            </a:r>
            <a:r>
              <a:rPr sz="5900" b="1">
                <a:solidFill>
                  <a:srgbClr val="FFFFFF"/>
                </a:solidFill>
              </a:rPr>
              <a:t>look forward</a:t>
            </a:r>
            <a:r>
              <a:rPr sz="5900" b="1"/>
              <a:t> </a:t>
            </a:r>
            <a:r>
              <a:rPr sz="5900" b="1">
                <a:solidFill>
                  <a:srgbClr val="9B4B41"/>
                </a:solidFill>
              </a:rPr>
              <a:t>to</a:t>
            </a:r>
            <a:r>
              <a:rPr sz="5900" b="1"/>
              <a:t> </a:t>
            </a:r>
            <a:r>
              <a:rPr sz="5900" b="1" u="sng">
                <a:solidFill>
                  <a:srgbClr val="B87D2D"/>
                </a:solidFill>
              </a:rPr>
              <a:t>visiting</a:t>
            </a:r>
            <a:r>
              <a:rPr sz="5900" b="1"/>
              <a:t> England.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900" b="1"/>
              <a:t>*He</a:t>
            </a:r>
            <a:r>
              <a:rPr sz="5900" b="1">
                <a:solidFill>
                  <a:srgbClr val="FFFFFF"/>
                </a:solidFill>
              </a:rPr>
              <a:t> looks forward</a:t>
            </a:r>
            <a:r>
              <a:rPr sz="5900" b="1"/>
              <a:t> </a:t>
            </a:r>
            <a:r>
              <a:rPr sz="5900" b="1">
                <a:solidFill>
                  <a:srgbClr val="9B4B41"/>
                </a:solidFill>
              </a:rPr>
              <a:t>to</a:t>
            </a:r>
            <a:r>
              <a:rPr sz="5900" b="1"/>
              <a:t> </a:t>
            </a:r>
            <a:r>
              <a:rPr sz="5900" b="1" u="sng">
                <a:solidFill>
                  <a:srgbClr val="B87D2D"/>
                </a:solidFill>
              </a:rPr>
              <a:t>playing</a:t>
            </a:r>
            <a:r>
              <a:rPr sz="5900" b="1"/>
              <a:t> tennis.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900" b="1"/>
              <a:t>*She</a:t>
            </a:r>
            <a:r>
              <a:rPr sz="5900" b="1">
                <a:solidFill>
                  <a:srgbClr val="FFFFFF"/>
                </a:solidFill>
              </a:rPr>
              <a:t> is looking forward </a:t>
            </a:r>
            <a:r>
              <a:rPr sz="5900" b="1">
                <a:solidFill>
                  <a:srgbClr val="9B4B41"/>
                </a:solidFill>
              </a:rPr>
              <a:t>to</a:t>
            </a:r>
            <a:r>
              <a:rPr sz="5900" b="1"/>
              <a:t> </a:t>
            </a:r>
            <a:r>
              <a:rPr sz="5900" b="1" u="sng">
                <a:solidFill>
                  <a:srgbClr val="B87D2D"/>
                </a:solidFill>
              </a:rPr>
              <a:t>going</a:t>
            </a:r>
            <a:r>
              <a:rPr sz="5900" b="1"/>
              <a:t> to the cinema.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900" b="1"/>
              <a:t>*They </a:t>
            </a:r>
            <a:r>
              <a:rPr sz="5900" b="1">
                <a:solidFill>
                  <a:srgbClr val="FFFFFF"/>
                </a:solidFill>
              </a:rPr>
              <a:t>are looking forward </a:t>
            </a:r>
            <a:r>
              <a:rPr sz="5900" b="1">
                <a:solidFill>
                  <a:srgbClr val="9B4B41"/>
                </a:solidFill>
              </a:rPr>
              <a:t>to</a:t>
            </a:r>
            <a:r>
              <a:rPr sz="5900" b="1"/>
              <a:t> a </a:t>
            </a:r>
            <a:r>
              <a:rPr sz="5900" b="1" u="sng">
                <a:solidFill>
                  <a:srgbClr val="B87D2D"/>
                </a:solidFill>
              </a:rPr>
              <a:t>holiday</a:t>
            </a:r>
            <a:r>
              <a:rPr sz="5900" b="1"/>
              <a:t>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900" b="1"/>
              <a:t>*We</a:t>
            </a:r>
            <a:r>
              <a:rPr sz="5900" b="1">
                <a:solidFill>
                  <a:srgbClr val="FFFFFF"/>
                </a:solidFill>
              </a:rPr>
              <a:t> look forward</a:t>
            </a:r>
            <a:r>
              <a:rPr sz="5900" b="1"/>
              <a:t> </a:t>
            </a:r>
            <a:r>
              <a:rPr sz="5900" b="1">
                <a:solidFill>
                  <a:srgbClr val="9B4B41"/>
                </a:solidFill>
              </a:rPr>
              <a:t>to</a:t>
            </a:r>
            <a:r>
              <a:rPr sz="5900" b="1"/>
              <a:t> a </a:t>
            </a:r>
            <a:r>
              <a:rPr sz="5900" b="1" u="sng">
                <a:solidFill>
                  <a:srgbClr val="B87D2D"/>
                </a:solidFill>
              </a:rPr>
              <a:t>new house</a:t>
            </a:r>
            <a:r>
              <a:rPr sz="5900" b="1"/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303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0194" y="-1"/>
            <a:ext cx="97536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8044316" y="3543300"/>
            <a:ext cx="5025125" cy="497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000" b="1"/>
              <a:t>He is </a:t>
            </a:r>
            <a:r>
              <a:rPr sz="8000" b="1" u="sng">
                <a:solidFill>
                  <a:srgbClr val="B87D2D"/>
                </a:solidFill>
              </a:rPr>
              <a:t>good at</a:t>
            </a:r>
            <a:r>
              <a:rPr sz="8000" b="1"/>
              <a:t> playing football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1400" y="167005"/>
            <a:ext cx="60960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3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الصف السادس : اللغة الانجليزية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233805"/>
            <a:ext cx="3581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Lesson 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pic>
        <p:nvPicPr>
          <p:cNvPr id="6" name="Picture 5" descr="D:\RED - Cop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20783"/>
            <a:ext cx="842010" cy="561340"/>
          </a:xfrm>
          <a:prstGeom prst="rect">
            <a:avLst/>
          </a:prstGeom>
          <a:noFill/>
          <a:effectLst/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G_30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600" y="323568"/>
            <a:ext cx="10128281" cy="946257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316052" y="323568"/>
            <a:ext cx="5169793" cy="657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500" b="1"/>
              <a:t>They are </a:t>
            </a:r>
            <a:r>
              <a:rPr sz="8500" b="1" u="sng">
                <a:solidFill>
                  <a:srgbClr val="9B4B41"/>
                </a:solidFill>
              </a:rPr>
              <a:t>good at </a:t>
            </a:r>
            <a:r>
              <a:rPr sz="8500" b="1"/>
              <a:t>playing table tennis.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G_304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0" y="-12915"/>
            <a:ext cx="13546081" cy="571597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651075" y="6569172"/>
            <a:ext cx="12182333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500" b="1"/>
              <a:t>She is </a:t>
            </a:r>
            <a:r>
              <a:rPr sz="7500" b="1" u="sng">
                <a:solidFill>
                  <a:srgbClr val="B87D2D"/>
                </a:solidFill>
              </a:rPr>
              <a:t>good at</a:t>
            </a:r>
            <a:r>
              <a:rPr sz="7500" b="1"/>
              <a:t> swimming.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304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0440" y="79947"/>
            <a:ext cx="10132428" cy="959370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331284" y="553002"/>
            <a:ext cx="617484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8500" b="1"/>
              <a:t>He is </a:t>
            </a:r>
            <a:r>
              <a:rPr sz="8500" b="1" u="sng">
                <a:solidFill>
                  <a:srgbClr val="9B4B41"/>
                </a:solidFill>
              </a:rPr>
              <a:t>good</a:t>
            </a:r>
            <a:r>
              <a:rPr sz="8500" b="1"/>
              <a:t> </a:t>
            </a:r>
            <a:r>
              <a:rPr sz="8500" b="1" u="sng">
                <a:solidFill>
                  <a:srgbClr val="9B4B41"/>
                </a:solidFill>
              </a:rPr>
              <a:t>at</a:t>
            </a:r>
            <a:r>
              <a:rPr sz="8500" b="1"/>
              <a:t> playing basketball 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G_303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9353" y="11973"/>
            <a:ext cx="8564161" cy="984386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5877052" y="7079343"/>
            <a:ext cx="4017333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net</a:t>
            </a:r>
          </a:p>
        </p:txBody>
      </p:sp>
      <p:sp>
        <p:nvSpPr>
          <p:cNvPr id="49" name="Shape 49"/>
          <p:cNvSpPr/>
          <p:nvPr/>
        </p:nvSpPr>
        <p:spPr>
          <a:xfrm>
            <a:off x="5681523" y="3292719"/>
            <a:ext cx="4141898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racket</a:t>
            </a:r>
          </a:p>
        </p:txBody>
      </p:sp>
      <p:sp>
        <p:nvSpPr>
          <p:cNvPr id="50" name="Shape 50"/>
          <p:cNvSpPr/>
          <p:nvPr/>
        </p:nvSpPr>
        <p:spPr>
          <a:xfrm>
            <a:off x="4782768" y="282731"/>
            <a:ext cx="328698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ball</a:t>
            </a:r>
          </a:p>
        </p:txBody>
      </p:sp>
      <p:sp>
        <p:nvSpPr>
          <p:cNvPr id="51" name="Shape 51"/>
          <p:cNvSpPr/>
          <p:nvPr/>
        </p:nvSpPr>
        <p:spPr>
          <a:xfrm>
            <a:off x="141232" y="1956336"/>
            <a:ext cx="4842391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8400" b="1"/>
              <a:t>What do you need to play tennis?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 advAuto="0"/>
      <p:bldP spid="49" grpId="3" animBg="1" advAuto="0"/>
      <p:bldP spid="50" grpId="2" animBg="1" advAuto="0"/>
      <p:bldP spid="5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30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8948" y="129438"/>
            <a:ext cx="9398913" cy="949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8721975" y="6703812"/>
            <a:ext cx="383733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bat</a:t>
            </a:r>
          </a:p>
        </p:txBody>
      </p:sp>
      <p:sp>
        <p:nvSpPr>
          <p:cNvPr id="55" name="Shape 55"/>
          <p:cNvSpPr/>
          <p:nvPr/>
        </p:nvSpPr>
        <p:spPr>
          <a:xfrm>
            <a:off x="6034212" y="5637848"/>
            <a:ext cx="397438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ball</a:t>
            </a:r>
          </a:p>
        </p:txBody>
      </p:sp>
      <p:sp>
        <p:nvSpPr>
          <p:cNvPr id="56" name="Shape 56"/>
          <p:cNvSpPr/>
          <p:nvPr/>
        </p:nvSpPr>
        <p:spPr>
          <a:xfrm>
            <a:off x="7034385" y="3617683"/>
            <a:ext cx="396950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net</a:t>
            </a:r>
          </a:p>
        </p:txBody>
      </p:sp>
      <p:sp>
        <p:nvSpPr>
          <p:cNvPr id="57" name="Shape 57"/>
          <p:cNvSpPr/>
          <p:nvPr/>
        </p:nvSpPr>
        <p:spPr>
          <a:xfrm>
            <a:off x="7298438" y="2267561"/>
            <a:ext cx="4119056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table</a:t>
            </a:r>
          </a:p>
        </p:txBody>
      </p:sp>
      <p:sp>
        <p:nvSpPr>
          <p:cNvPr id="58" name="Shape 58"/>
          <p:cNvSpPr/>
          <p:nvPr/>
        </p:nvSpPr>
        <p:spPr>
          <a:xfrm>
            <a:off x="169250" y="2393950"/>
            <a:ext cx="5337304" cy="727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9400" b="1"/>
              <a:t>What do you need to play table tennis?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5" animBg="1" advAuto="0"/>
      <p:bldP spid="55" grpId="4" animBg="1" advAuto="0"/>
      <p:bldP spid="56" grpId="3" animBg="1" advAuto="0"/>
      <p:bldP spid="57" grpId="2" animBg="1" advAuto="0"/>
      <p:bldP spid="5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G_30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73" y="641706"/>
            <a:ext cx="7239000" cy="755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G_305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87" y="6946935"/>
            <a:ext cx="3459432" cy="274558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5869433" y="3314662"/>
            <a:ext cx="4781477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ball</a:t>
            </a:r>
          </a:p>
        </p:txBody>
      </p:sp>
      <p:sp>
        <p:nvSpPr>
          <p:cNvPr id="63" name="Shape 63"/>
          <p:cNvSpPr/>
          <p:nvPr/>
        </p:nvSpPr>
        <p:spPr>
          <a:xfrm>
            <a:off x="3623287" y="203997"/>
            <a:ext cx="9273769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What do you need to play football?</a:t>
            </a:r>
          </a:p>
        </p:txBody>
      </p:sp>
      <p:sp>
        <p:nvSpPr>
          <p:cNvPr id="64" name="Shape 64"/>
          <p:cNvSpPr/>
          <p:nvPr/>
        </p:nvSpPr>
        <p:spPr>
          <a:xfrm>
            <a:off x="2417827" y="8313106"/>
            <a:ext cx="8405177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Football boots</a:t>
            </a:r>
          </a:p>
        </p:txBody>
      </p:sp>
      <p:pic>
        <p:nvPicPr>
          <p:cNvPr id="65" name="IMG_306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37680" y="5358526"/>
            <a:ext cx="3984587" cy="323950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5493616" y="6394076"/>
            <a:ext cx="430940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net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2" animBg="1" advAuto="0"/>
      <p:bldP spid="63" grpId="1" animBg="1" advAuto="0"/>
      <p:bldP spid="64" grpId="3" animBg="1" advAuto="0"/>
      <p:bldP spid="66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30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497" y="34133"/>
            <a:ext cx="13185620" cy="1081221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95250" y="65700"/>
            <a:ext cx="906818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500" b="1">
                <a:solidFill>
                  <a:srgbClr val="EAAB5C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EAAB5C"/>
                </a:solidFill>
              </a:rPr>
              <a:t>What do you need to play basketball?</a:t>
            </a:r>
          </a:p>
        </p:txBody>
      </p:sp>
      <p:sp>
        <p:nvSpPr>
          <p:cNvPr id="70" name="Shape 70"/>
          <p:cNvSpPr/>
          <p:nvPr/>
        </p:nvSpPr>
        <p:spPr>
          <a:xfrm>
            <a:off x="8856580" y="33907"/>
            <a:ext cx="346424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000" b="1"/>
              <a:t>A ball</a:t>
            </a:r>
          </a:p>
        </p:txBody>
      </p:sp>
      <p:sp>
        <p:nvSpPr>
          <p:cNvPr id="71" name="Shape 71"/>
          <p:cNvSpPr/>
          <p:nvPr/>
        </p:nvSpPr>
        <p:spPr>
          <a:xfrm>
            <a:off x="14227" y="8063002"/>
            <a:ext cx="668499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7400" b="1"/>
              <a:t>A net basket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  <p:bldP spid="70" grpId="2" animBg="1" advAuto="0"/>
      <p:bldP spid="71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Harmony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 Al Raouf</dc:creator>
  <cp:lastModifiedBy>Abd Al Raouf</cp:lastModifiedBy>
  <cp:revision>2</cp:revision>
  <dcterms:modified xsi:type="dcterms:W3CDTF">2014-12-07T05:56:52Z</dcterms:modified>
</cp:coreProperties>
</file>